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DBDDA36-43CB-43E9-960D-6764AC610BBD}" type="datetimeFigureOut">
              <a:rPr lang="it-IT" smtClean="0"/>
              <a:t>31/01/2019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E5D00C3-09A6-435F-AD8F-F0092E10608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entrostudiulisse.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CONCORSO DOCENTI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PROF./SSA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0AFE9DB-BF99-41E6-8C68-04D30260E2A9}"/>
              </a:ext>
            </a:extLst>
          </p:cNvPr>
          <p:cNvSpPr txBox="1"/>
          <p:nvPr/>
        </p:nvSpPr>
        <p:spPr>
          <a:xfrm>
            <a:off x="1308193" y="5373216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276185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INSERIRE LA TRACCIA ESTRATTA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67EDCD4-1A3C-4980-9641-953E440F2D88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247240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DESTINATARI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Indicare la classe e l’anno della propria UDA. Per non incorrere in errori seguire quanto indicato dalle Indicazioni Nazionali e dalle Linee Guide di ciascuna classe di concorso.</a:t>
            </a:r>
          </a:p>
          <a:p>
            <a:r>
              <a:rPr lang="it-IT" dirty="0"/>
              <a:t>Importante anche indicare in quale parte dell’anno si intende svolgere l’argomento di cui si sta parlando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B256C0D-DB58-4091-ADCB-3C982AF77661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137384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CONTESTO ESTERNO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Descrivere il background politico, sociale, economico in cui l’Istituzione scolastica è ubicata. </a:t>
            </a:r>
          </a:p>
          <a:p>
            <a:r>
              <a:rPr lang="it-IT" dirty="0"/>
              <a:t>Tale contesto è importante per trarre informazioni sulla platea che seguiamo e sui loro bisogni formativi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09C0C8-6FC5-41B2-B305-AF341D48723A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271243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CONTESTO CLASSE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Descrivere il contesto classe:</a:t>
            </a:r>
          </a:p>
          <a:p>
            <a:r>
              <a:rPr lang="it-IT" dirty="0"/>
              <a:t>Da quanti alunni è formato, indicando maschi e femmine</a:t>
            </a:r>
          </a:p>
          <a:p>
            <a:r>
              <a:rPr lang="it-IT" dirty="0"/>
              <a:t>Rilevare la presenza di alunni con BES</a:t>
            </a:r>
          </a:p>
          <a:p>
            <a:r>
              <a:rPr lang="it-IT" dirty="0"/>
              <a:t>Indicare se è un gruppo omogeneo </a:t>
            </a:r>
          </a:p>
          <a:p>
            <a:r>
              <a:rPr lang="it-IT" dirty="0"/>
              <a:t>Riportare una mappatura dei bisogni formativi degli studenti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38A6D3D-2290-425C-BB65-F7BD57D875C8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228660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ASPETTI NORMATIVI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Accennare la normativa più importante in materia scolastica: in particolar modo:</a:t>
            </a:r>
          </a:p>
          <a:p>
            <a:r>
              <a:rPr lang="it-IT" dirty="0"/>
              <a:t>il DPR 275/99</a:t>
            </a:r>
          </a:p>
          <a:p>
            <a:r>
              <a:rPr lang="it-IT" dirty="0"/>
              <a:t>ART. 27/28 C.C.N.L.</a:t>
            </a:r>
          </a:p>
          <a:p>
            <a:r>
              <a:rPr lang="it-IT" dirty="0"/>
              <a:t>L. 107/15 e le modifiche ad essa apportate</a:t>
            </a:r>
          </a:p>
        </p:txBody>
      </p:sp>
    </p:spTree>
    <p:extLst>
      <p:ext uri="{BB962C8B-B14F-4D97-AF65-F5344CB8AC3E}">
        <p14:creationId xmlns:p14="http://schemas.microsoft.com/office/powerpoint/2010/main" val="1341369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ASPETTI PEDAGOGICI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Indicare la teoria cui ci ispiriamo per fare lezione e svolgere la nostra professione di docente.</a:t>
            </a:r>
          </a:p>
          <a:p>
            <a:r>
              <a:rPr lang="it-IT" dirty="0"/>
              <a:t>E’ consigliabile ispirarsi alle correnti del costruttivismo e del socio-costruttivismo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162A8EF-AEB6-4B23-88C2-DDAD2F031445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706523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OBIETTIVI DI APPRENDIMENTO</a:t>
            </a:r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t-IT" dirty="0"/>
              <a:t>CONOSCENZE</a:t>
            </a:r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it-IT" dirty="0"/>
              <a:t>ABILITA’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FA866D-0F40-452D-B999-8D315357789D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3729082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COMPETENZE CHIAVE EUROPEE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Riportare le competenze chiave dell’apprendimento sancite dall’U.E. e che rappresentano la meta cui dobbiamo tendere per far sì che i nostri discenti sappiano, sappiano fare e sappiano essere nella società del domani</a:t>
            </a:r>
          </a:p>
        </p:txBody>
      </p:sp>
    </p:spTree>
    <p:extLst>
      <p:ext uri="{BB962C8B-B14F-4D97-AF65-F5344CB8AC3E}">
        <p14:creationId xmlns:p14="http://schemas.microsoft.com/office/powerpoint/2010/main" val="449098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PREREQUITI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Indicare cosa gli alunni devono già sapere per poter affrontare l’argomento che abbiamo estratto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F855112-399A-4E3B-A9C5-E428767D06C3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1651335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RISORSE MATERIALI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Spazi e strumenti che intendiamo utilizzare nella nostra lezione</a:t>
            </a:r>
          </a:p>
        </p:txBody>
      </p:sp>
    </p:spTree>
    <p:extLst>
      <p:ext uri="{BB962C8B-B14F-4D97-AF65-F5344CB8AC3E}">
        <p14:creationId xmlns:p14="http://schemas.microsoft.com/office/powerpoint/2010/main" val="2989599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METODOLOGIE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Riportare le metodologie che vogliamo adoperare nel corso della nostra lezione.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1CE68A4-5B35-445F-9923-E5782B87877E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102923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FASI DELLA LEZIONE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Individuare l’articolazione del nostro percorso, indicando la scansione delle ore in cui articoliamo la nostra lezione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F2E6E3A-2719-4288-A62A-0C4E3191C2AC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2661789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Verifica e valutazione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Riportare esempi di verifiche che intendiamo somministrare ai nostri allievi nonché le griglie di valutazione che useremo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75D2697-6226-4689-93A8-9B6569A9A8DB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4258698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RECUPERO ED ECCELLENZE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Laddove il gruppo classe non ha riportato risultati positivi suggerire unità di recupero e/o di valorizzazione delle eccellenze per gli alunni più meritevoli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AE353-05C8-4168-A4D0-513E247F8309}"/>
              </a:ext>
            </a:extLst>
          </p:cNvPr>
          <p:cNvSpPr txBox="1"/>
          <p:nvPr/>
        </p:nvSpPr>
        <p:spPr>
          <a:xfrm>
            <a:off x="1308193" y="5589240"/>
            <a:ext cx="6550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Centro Studi Ulisse – Via Brunelleschi, 23 – 84018 Scafati (SA9 – 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info@centrostudiulisse.it</a:t>
            </a:r>
            <a:r>
              <a:rPr lang="it-IT" sz="1000" dirty="0">
                <a:solidFill>
                  <a:schemeClr val="bg1">
                    <a:lumMod val="75000"/>
                  </a:schemeClr>
                </a:solidFill>
              </a:rPr>
              <a:t> – www.centrostudiulisse.it </a:t>
            </a:r>
          </a:p>
        </p:txBody>
      </p:sp>
    </p:spTree>
    <p:extLst>
      <p:ext uri="{BB962C8B-B14F-4D97-AF65-F5344CB8AC3E}">
        <p14:creationId xmlns:p14="http://schemas.microsoft.com/office/powerpoint/2010/main" val="686744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tina da disegno">
  <a:themeElements>
    <a:clrScheme name="Puntina da diseg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tina da diseg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tina da diseg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23</TotalTime>
  <Words>648</Words>
  <Application>Microsoft Office PowerPoint</Application>
  <PresentationFormat>Presentazione su schermo (4:3)</PresentationFormat>
  <Paragraphs>53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Brush Script MT</vt:lpstr>
      <vt:lpstr>Constantia</vt:lpstr>
      <vt:lpstr>Franklin Gothic Book</vt:lpstr>
      <vt:lpstr>Rage Italic</vt:lpstr>
      <vt:lpstr>Puntina da disegno</vt:lpstr>
      <vt:lpstr>CONCORSO DOCENTI</vt:lpstr>
      <vt:lpstr>TITOLO</vt:lpstr>
      <vt:lpstr>DESTINATARI</vt:lpstr>
      <vt:lpstr>CONTESTO ESTERNO</vt:lpstr>
      <vt:lpstr>CONTESTO CLASSE</vt:lpstr>
      <vt:lpstr>ASPETTI NORMATIVI</vt:lpstr>
      <vt:lpstr>ASPETTI PEDAGOGICI</vt:lpstr>
      <vt:lpstr>OBIETTIVI DI APPRENDIMENTO</vt:lpstr>
      <vt:lpstr>COMPETENZE CHIAVE EUROPEE</vt:lpstr>
      <vt:lpstr>PREREQUITI</vt:lpstr>
      <vt:lpstr>RISORSE MATERIALI</vt:lpstr>
      <vt:lpstr>METODOLOGIE</vt:lpstr>
      <vt:lpstr>FASI DELLA LEZIONE</vt:lpstr>
      <vt:lpstr>Verifica e valutazione</vt:lpstr>
      <vt:lpstr>RECUPERO ED ECCELLENZE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CONCORSO DOCENTI</dc:title>
  <dc:creator>Windows User</dc:creator>
  <cp:lastModifiedBy> </cp:lastModifiedBy>
  <cp:revision>4</cp:revision>
  <dcterms:created xsi:type="dcterms:W3CDTF">2019-01-31T17:46:09Z</dcterms:created>
  <dcterms:modified xsi:type="dcterms:W3CDTF">2019-01-31T19:06:28Z</dcterms:modified>
</cp:coreProperties>
</file>